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39" autoAdjust="0"/>
  </p:normalViewPr>
  <p:slideViewPr>
    <p:cSldViewPr>
      <p:cViewPr varScale="1">
        <p:scale>
          <a:sx n="105" d="100"/>
          <a:sy n="105" d="100"/>
        </p:scale>
        <p:origin x="-7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ср 26.01.22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02433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Социальный туризм - это любые виды активного отдыха, расходы на которые туристу полностью или частично компенсируются </a:t>
            </a:r>
            <a:r>
              <a:rPr lang="ru-RU" sz="3200" dirty="0" smtClean="0">
                <a:solidFill>
                  <a:schemeClr val="tx1"/>
                </a:solidFill>
              </a:rPr>
              <a:t>из социальных средств.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640960" cy="21602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Направления социального туризма: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познавательный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рекреационный 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- сельский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- </a:t>
            </a:r>
            <a:r>
              <a:rPr lang="ru-RU" sz="2400" dirty="0">
                <a:solidFill>
                  <a:schemeClr val="tx1"/>
                </a:solidFill>
              </a:rPr>
              <a:t>экологический </a:t>
            </a:r>
          </a:p>
        </p:txBody>
      </p:sp>
    </p:spTree>
    <p:extLst>
      <p:ext uri="{BB962C8B-B14F-4D97-AF65-F5344CB8AC3E}">
        <p14:creationId xmlns:p14="http://schemas.microsoft.com/office/powerpoint/2010/main" val="16179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94421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Социальный туризм </a:t>
            </a:r>
            <a:r>
              <a:rPr lang="ru-RU" sz="2800" dirty="0" smtClean="0">
                <a:solidFill>
                  <a:schemeClr val="tx1"/>
                </a:solidFill>
              </a:rPr>
              <a:t>для </a:t>
            </a:r>
            <a:r>
              <a:rPr lang="ru-RU" sz="2800" dirty="0">
                <a:solidFill>
                  <a:schemeClr val="tx1"/>
                </a:solidFill>
              </a:rPr>
              <a:t>детей и подростков </a:t>
            </a:r>
            <a:r>
              <a:rPr lang="ru-RU" sz="2800" dirty="0" smtClean="0">
                <a:solidFill>
                  <a:schemeClr val="tx1"/>
                </a:solidFill>
              </a:rPr>
              <a:t>                с </a:t>
            </a:r>
            <a:r>
              <a:rPr lang="ru-RU" sz="2800" dirty="0">
                <a:solidFill>
                  <a:schemeClr val="tx1"/>
                </a:solidFill>
              </a:rPr>
              <a:t>ограниченными возможностями здоровья </a:t>
            </a: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качестве средства социальной реабилитации, интеграции и адаптации </a:t>
            </a:r>
            <a:r>
              <a:rPr lang="ru-RU" sz="2800" dirty="0" smtClean="0">
                <a:solidFill>
                  <a:schemeClr val="tx1"/>
                </a:solidFill>
              </a:rPr>
              <a:t>включает </a:t>
            </a:r>
            <a:r>
              <a:rPr lang="ru-RU" sz="2800" dirty="0">
                <a:solidFill>
                  <a:schemeClr val="tx1"/>
                </a:solidFill>
              </a:rPr>
              <a:t>в себя: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3212976"/>
            <a:ext cx="7344816" cy="2448271"/>
          </a:xfrm>
        </p:spPr>
        <p:txBody>
          <a:bodyPr>
            <a:normAutofit/>
          </a:bodyPr>
          <a:lstStyle/>
          <a:p>
            <a:pPr algn="just"/>
            <a:r>
              <a:rPr lang="ru-RU" smtClean="0">
                <a:solidFill>
                  <a:schemeClr val="tx1"/>
                </a:solidFill>
              </a:rPr>
              <a:t>- оздоровительное </a:t>
            </a:r>
            <a:r>
              <a:rPr lang="ru-RU" dirty="0">
                <a:solidFill>
                  <a:schemeClr val="tx1"/>
                </a:solidFill>
              </a:rPr>
              <a:t>влияние природной среды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и </a:t>
            </a:r>
            <a:r>
              <a:rPr lang="ru-RU" dirty="0">
                <a:solidFill>
                  <a:schemeClr val="tx1"/>
                </a:solidFill>
              </a:rPr>
              <a:t>психофизическую активность на свежем воздухе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- изменение </a:t>
            </a:r>
            <a:r>
              <a:rPr lang="ru-RU" dirty="0">
                <a:solidFill>
                  <a:schemeClr val="tx1"/>
                </a:solidFill>
              </a:rPr>
              <a:t>социальной ситуации </a:t>
            </a:r>
            <a:r>
              <a:rPr lang="ru-RU" dirty="0" smtClean="0">
                <a:solidFill>
                  <a:schemeClr val="tx1"/>
                </a:solidFill>
              </a:rPr>
              <a:t>развития: обстановки</a:t>
            </a:r>
            <a:r>
              <a:rPr lang="ru-RU" dirty="0">
                <a:solidFill>
                  <a:schemeClr val="tx1"/>
                </a:solidFill>
              </a:rPr>
              <a:t>, изменение </a:t>
            </a:r>
            <a:r>
              <a:rPr lang="ru-RU" dirty="0" smtClean="0">
                <a:solidFill>
                  <a:schemeClr val="tx1"/>
                </a:solidFill>
              </a:rPr>
              <a:t>и расширение </a:t>
            </a:r>
            <a:r>
              <a:rPr lang="ru-RU" dirty="0">
                <a:solidFill>
                  <a:schemeClr val="tx1"/>
                </a:solidFill>
              </a:rPr>
              <a:t>круга общения;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повышение жизненного потенциала: приобретение нового жизненного опыта, освоение новых знаний.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pPr marL="342900" indent="-342900"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7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89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Социальный туризм - это любые виды активного отдыха, расходы на которые туристу полностью или частично компенсируются из социальных средств.  </vt:lpstr>
      <vt:lpstr>Социальный туризм для детей и подростков                 с ограниченными возможностями здоровья в качестве средства социальной реабилитации, интеграции и адаптации включает в себя: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туризм - это любые виды активного отдыха, расходы на которые туристу полностью или частично компенсируются из социальных средств.  </dc:title>
  <dc:creator>Пользователь</dc:creator>
  <cp:lastModifiedBy>Пользователь</cp:lastModifiedBy>
  <cp:revision>3</cp:revision>
  <dcterms:created xsi:type="dcterms:W3CDTF">2022-01-26T09:55:13Z</dcterms:created>
  <dcterms:modified xsi:type="dcterms:W3CDTF">2022-01-26T10:20:08Z</dcterms:modified>
</cp:coreProperties>
</file>